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sldIdLst>
    <p:sldId id="280" r:id="rId2"/>
    <p:sldId id="303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j0QSt7GM7H3Ki+xTerLHT+v3r9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3AF45CA-4AEB-41EF-A005-8F14B4E3B545}">
  <a:tblStyle styleId="{63AF45CA-4AEB-41EF-A005-8F14B4E3B54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1674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5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131256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2" name="Google Shape;34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1" name="Google Shape;3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5" name="Google Shape;3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2" name="Google Shape;39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8f50f5a3e6_1_4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2" name="Google Shape;402;g8f50f5a3e6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3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2" name="Google Shape;412;p39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5" name="Google Shape;42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" name="Google Shape;43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" name="Google Shape;44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8" name="Google Shape;44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4" name="Google Shape;45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4" name="Google Shape;47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0" name="Google Shape;48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0" name="Google Shape;49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0" name="Google Shape;50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3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3"/>
          <p:cNvSpPr txBox="1">
            <a:spLocks noGrp="1"/>
          </p:cNvSpPr>
          <p:nvPr>
            <p:ph type="body" idx="1"/>
          </p:nvPr>
        </p:nvSpPr>
        <p:spPr>
          <a:xfrm>
            <a:off x="484917" y="2162298"/>
            <a:ext cx="8174164" cy="28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1">
                <a:solidFill>
                  <a:srgbClr val="6F2F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4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5"/>
          <p:cNvSpPr txBox="1">
            <a:spLocks noGrp="1"/>
          </p:cNvSpPr>
          <p:nvPr>
            <p:ph type="ctrTitle"/>
          </p:nvPr>
        </p:nvSpPr>
        <p:spPr>
          <a:xfrm>
            <a:off x="5594861" y="5631393"/>
            <a:ext cx="3223259" cy="94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5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5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6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6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>
            <a:off x="6858" y="0"/>
            <a:ext cx="9130283" cy="96194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51"/>
          <p:cNvSpPr txBox="1">
            <a:spLocks noGrp="1"/>
          </p:cNvSpPr>
          <p:nvPr>
            <p:ph type="title"/>
          </p:nvPr>
        </p:nvSpPr>
        <p:spPr>
          <a:xfrm>
            <a:off x="2890361" y="182619"/>
            <a:ext cx="3363277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1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body" idx="1"/>
          </p:nvPr>
        </p:nvSpPr>
        <p:spPr>
          <a:xfrm>
            <a:off x="484917" y="2162298"/>
            <a:ext cx="8174164" cy="28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1" i="1" u="none" strike="noStrike" cap="none">
                <a:solidFill>
                  <a:srgbClr val="6F2F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5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7"/>
          <p:cNvSpPr/>
          <p:nvPr/>
        </p:nvSpPr>
        <p:spPr>
          <a:xfrm>
            <a:off x="2514600" y="-76200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76525"/>
            <a:ext cx="9592226" cy="618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09;p27"/>
          <p:cNvSpPr/>
          <p:nvPr/>
        </p:nvSpPr>
        <p:spPr>
          <a:xfrm>
            <a:off x="2483476" y="-383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19260"/>
            <a:ext cx="9154758" cy="615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65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0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0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0"/>
          <p:cNvSpPr txBox="1"/>
          <p:nvPr/>
        </p:nvSpPr>
        <p:spPr>
          <a:xfrm>
            <a:off x="5943600" y="192611"/>
            <a:ext cx="3308533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馬六甲唯一度假海灘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8" name="Google Shape;318;p30"/>
          <p:cNvSpPr txBox="1"/>
          <p:nvPr/>
        </p:nvSpPr>
        <p:spPr>
          <a:xfrm>
            <a:off x="304800" y="6248400"/>
            <a:ext cx="1920967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東方夏威夷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1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310" y="685800"/>
            <a:ext cx="9156134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1"/>
          <p:cNvSpPr txBox="1"/>
          <p:nvPr/>
        </p:nvSpPr>
        <p:spPr>
          <a:xfrm>
            <a:off x="5179806" y="192611"/>
            <a:ext cx="3811793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臨海第一排 喜來登唯一選址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71298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2"/>
          <p:cNvSpPr txBox="1"/>
          <p:nvPr/>
        </p:nvSpPr>
        <p:spPr>
          <a:xfrm>
            <a:off x="5712310" y="192611"/>
            <a:ext cx="3355489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蔚藍海岸線  無邊際泳池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3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3"/>
          <p:cNvSpPr txBox="1"/>
          <p:nvPr/>
        </p:nvSpPr>
        <p:spPr>
          <a:xfrm>
            <a:off x="6798832" y="192611"/>
            <a:ext cx="2649967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東方邁阿密海灘</a:t>
            </a:r>
            <a:endParaRPr sz="24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4"/>
          <p:cNvGrpSpPr/>
          <p:nvPr/>
        </p:nvGrpSpPr>
        <p:grpSpPr>
          <a:xfrm>
            <a:off x="-152400" y="0"/>
            <a:ext cx="9448800" cy="8534400"/>
            <a:chOff x="-152400" y="0"/>
            <a:chExt cx="9448800" cy="8534400"/>
          </a:xfrm>
        </p:grpSpPr>
        <p:sp>
          <p:nvSpPr>
            <p:cNvPr id="345" name="Google Shape;345;p34"/>
            <p:cNvSpPr/>
            <p:nvPr/>
          </p:nvSpPr>
          <p:spPr>
            <a:xfrm>
              <a:off x="6858" y="0"/>
              <a:ext cx="9130283" cy="96194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34"/>
            <p:cNvSpPr/>
            <p:nvPr/>
          </p:nvSpPr>
          <p:spPr>
            <a:xfrm>
              <a:off x="-152400" y="731180"/>
              <a:ext cx="9448800" cy="780322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34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4"/>
          <p:cNvSpPr txBox="1"/>
          <p:nvPr/>
        </p:nvSpPr>
        <p:spPr>
          <a:xfrm>
            <a:off x="5029200" y="228600"/>
            <a:ext cx="4107941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9.6 萬平方米 </a:t>
            </a:r>
            <a:r>
              <a:rPr lang="zh-TW" altLang="en-US" sz="2400" b="1" dirty="0">
                <a:solidFill>
                  <a:schemeClr val="lt1"/>
                </a:solidFill>
              </a:rPr>
              <a:t>喜來登度假灣區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5563150" y="192598"/>
            <a:ext cx="37338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大馬亞昕喜來登度假灣區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35"/>
          <p:cNvPicPr preferRelativeResize="0"/>
          <p:nvPr/>
        </p:nvPicPr>
        <p:blipFill rotWithShape="1">
          <a:blip r:embed="rId4">
            <a:alphaModFix/>
          </a:blip>
          <a:srcRect l="13046" t="15340" r="13203" b="7037"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6900" y="1110235"/>
            <a:ext cx="1675270" cy="5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98888" y="4397575"/>
            <a:ext cx="2214080" cy="679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10000" y="1096160"/>
            <a:ext cx="883508" cy="8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36"/>
          <p:cNvGrpSpPr/>
          <p:nvPr/>
        </p:nvGrpSpPr>
        <p:grpSpPr>
          <a:xfrm>
            <a:off x="63629" y="837835"/>
            <a:ext cx="4407407" cy="2479495"/>
            <a:chOff x="53339" y="1142238"/>
            <a:chExt cx="4407407" cy="2411729"/>
          </a:xfrm>
        </p:grpSpPr>
        <p:sp>
          <p:nvSpPr>
            <p:cNvPr id="364" name="Google Shape;364;p36"/>
            <p:cNvSpPr/>
            <p:nvPr/>
          </p:nvSpPr>
          <p:spPr>
            <a:xfrm>
              <a:off x="53339" y="1142238"/>
              <a:ext cx="2212847" cy="2410967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36"/>
            <p:cNvSpPr/>
            <p:nvPr/>
          </p:nvSpPr>
          <p:spPr>
            <a:xfrm>
              <a:off x="88391" y="1177290"/>
              <a:ext cx="2089403" cy="228752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6"/>
            <p:cNvSpPr/>
            <p:nvPr/>
          </p:nvSpPr>
          <p:spPr>
            <a:xfrm>
              <a:off x="2174747" y="1143761"/>
              <a:ext cx="2285999" cy="241020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6"/>
            <p:cNvSpPr/>
            <p:nvPr/>
          </p:nvSpPr>
          <p:spPr>
            <a:xfrm>
              <a:off x="2209800" y="1178814"/>
              <a:ext cx="2162555" cy="228676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8" name="Google Shape;368;p36"/>
          <p:cNvGrpSpPr/>
          <p:nvPr/>
        </p:nvGrpSpPr>
        <p:grpSpPr>
          <a:xfrm>
            <a:off x="4347784" y="855589"/>
            <a:ext cx="4815080" cy="2474230"/>
            <a:chOff x="4380738" y="1137666"/>
            <a:chExt cx="4752593" cy="2416301"/>
          </a:xfrm>
        </p:grpSpPr>
        <p:sp>
          <p:nvSpPr>
            <p:cNvPr id="369" name="Google Shape;369;p36"/>
            <p:cNvSpPr/>
            <p:nvPr/>
          </p:nvSpPr>
          <p:spPr>
            <a:xfrm>
              <a:off x="6690360" y="1137666"/>
              <a:ext cx="2442971" cy="241630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6"/>
            <p:cNvSpPr/>
            <p:nvPr/>
          </p:nvSpPr>
          <p:spPr>
            <a:xfrm>
              <a:off x="6725411" y="1172718"/>
              <a:ext cx="2319527" cy="2292858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36"/>
            <p:cNvSpPr/>
            <p:nvPr/>
          </p:nvSpPr>
          <p:spPr>
            <a:xfrm>
              <a:off x="4380738" y="1139952"/>
              <a:ext cx="2407157" cy="2412491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36"/>
          <p:cNvSpPr/>
          <p:nvPr/>
        </p:nvSpPr>
        <p:spPr>
          <a:xfrm>
            <a:off x="4413506" y="885282"/>
            <a:ext cx="2283713" cy="238508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6"/>
          <p:cNvSpPr txBox="1"/>
          <p:nvPr/>
        </p:nvSpPr>
        <p:spPr>
          <a:xfrm>
            <a:off x="6406178" y="192611"/>
            <a:ext cx="2661621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亞洲大師 齊手打造</a:t>
            </a:r>
            <a:endParaRPr sz="24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74" name="Google Shape;374;p36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6"/>
          <p:cNvSpPr txBox="1"/>
          <p:nvPr/>
        </p:nvSpPr>
        <p:spPr>
          <a:xfrm>
            <a:off x="2430113" y="3308879"/>
            <a:ext cx="1727585" cy="144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Architecture Design / 建築規劃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柯宏宗  台灣建築師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台灣元宏建築創辦人  設計總監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 陶朱隱園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CNN評選為2016年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最讓人期待的新城市地標之一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6" name="Google Shape;376;p36"/>
          <p:cNvSpPr txBox="1"/>
          <p:nvPr/>
        </p:nvSpPr>
        <p:spPr>
          <a:xfrm>
            <a:off x="2341800" y="4942395"/>
            <a:ext cx="1835411" cy="165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Corporate Architect / 協同建築師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加藤隆久  日本建築師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台灣元宏建築創辦人  設計總監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 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Canon總部大樓 / Sony City大樓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東日本旅客鐵道株式會社總部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馬來西亞大學日語研究中心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7" name="Google Shape;377;p36"/>
          <p:cNvSpPr txBox="1"/>
          <p:nvPr/>
        </p:nvSpPr>
        <p:spPr>
          <a:xfrm>
            <a:off x="191261" y="3303672"/>
            <a:ext cx="2121663" cy="144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Interior Design / 室內設計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楊豪琳  台灣設計師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禾鼎設計團隊總監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花蓮藍天麗池飯店 / 福君海悅大飯店太平洋商務中心台北會館 / 思泊客Hotel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8" name="Google Shape;378;p36"/>
          <p:cNvSpPr txBox="1"/>
          <p:nvPr/>
        </p:nvSpPr>
        <p:spPr>
          <a:xfrm>
            <a:off x="191261" y="4920819"/>
            <a:ext cx="2447642" cy="185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Landscape Planning / 景觀設計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福川成一  日本建築師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 Crew建築與景觀設斗公司主持建築師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北海道札幌啤酒釀酒廠 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東京明王院景觀造園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名古屋城跡周邊砥史探求區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9" name="Google Shape;379;p36"/>
          <p:cNvSpPr txBox="1"/>
          <p:nvPr/>
        </p:nvSpPr>
        <p:spPr>
          <a:xfrm>
            <a:off x="4483525" y="3270367"/>
            <a:ext cx="2493151" cy="165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Lighting Design / 燈光設計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面出薰  日本光影首席設計師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LPA照明首席設計暨社長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東京國際Forum / JR東京車站 / 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東京六本木Hills / 中國北京中央電視台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首爾喜來登Sheraton City Hotel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36"/>
          <p:cNvSpPr txBox="1"/>
          <p:nvPr/>
        </p:nvSpPr>
        <p:spPr>
          <a:xfrm>
            <a:off x="4487452" y="4949703"/>
            <a:ext cx="2493151" cy="165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Lighting Design / 燈光設計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賴雨農  台北101燈光設計師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十聿照明設計總監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台北101大樓 / 吉隆坡Vision City 精品購物中心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西安凱悅大飯店 / 台灣路易威登店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上海新天地88 / 上海世博會英國館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1" name="Google Shape;381;p36"/>
          <p:cNvSpPr txBox="1"/>
          <p:nvPr/>
        </p:nvSpPr>
        <p:spPr>
          <a:xfrm>
            <a:off x="7015909" y="3258557"/>
            <a:ext cx="1917124" cy="144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Structure Design / 結構設計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張盈智  台灣結構技師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台灣築遠工程顧問負責人 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代表作 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柬埔寨金邊Royal 1 Tower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台北車站雙子星大樓 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2" name="Google Shape;382;p36"/>
          <p:cNvSpPr txBox="1"/>
          <p:nvPr/>
        </p:nvSpPr>
        <p:spPr>
          <a:xfrm>
            <a:off x="6976676" y="4899296"/>
            <a:ext cx="2733885" cy="123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Construction Consultant / 工程顧問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zh-TW" sz="1350" b="1" i="0" u="none" strike="noStrike" cap="none">
                <a:solidFill>
                  <a:srgbClr val="2440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田中純夫  日本建築師</a:t>
            </a:r>
            <a:endParaRPr sz="1350" b="1" i="0" u="none" strike="noStrike" cap="none">
              <a:solidFill>
                <a:srgbClr val="2440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日本竹中工務店副總經理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全球Global Most Admired Companies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zh-TW" sz="900" b="0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Engineering, Construction 金賞大獎</a:t>
            </a:r>
            <a:endParaRPr sz="900" b="0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7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7"/>
          <p:cNvSpPr txBox="1"/>
          <p:nvPr/>
        </p:nvSpPr>
        <p:spPr>
          <a:xfrm>
            <a:off x="5249732" y="192611"/>
            <a:ext cx="3818067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亞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昕</a:t>
            </a:r>
            <a:r>
              <a:rPr lang="zh-TW" altLang="en-US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台灣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上市</a:t>
            </a: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櫃集團 (5213)</a:t>
            </a:r>
            <a:endParaRPr sz="24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389" name="Google Shape;389;p37"/>
          <p:cNvPicPr preferRelativeResize="0"/>
          <p:nvPr/>
        </p:nvPicPr>
        <p:blipFill rotWithShape="1">
          <a:blip r:embed="rId4">
            <a:alphaModFix/>
          </a:blip>
          <a:srcRect l="51324" t="14296" r="547" b="44482"/>
          <a:stretch/>
        </p:blipFill>
        <p:spPr>
          <a:xfrm>
            <a:off x="-228600" y="1371600"/>
            <a:ext cx="9609858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8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8"/>
          <p:cNvSpPr txBox="1"/>
          <p:nvPr/>
        </p:nvSpPr>
        <p:spPr>
          <a:xfrm>
            <a:off x="7212625" y="192600"/>
            <a:ext cx="1855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B棟基本資料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97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6858" y="114930"/>
            <a:ext cx="1675270" cy="5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047" y="795169"/>
            <a:ext cx="8762104" cy="6005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8f50f5a3e6_1_45"/>
          <p:cNvSpPr/>
          <p:nvPr/>
        </p:nvSpPr>
        <p:spPr>
          <a:xfrm>
            <a:off x="0" y="-27791"/>
            <a:ext cx="3733800" cy="822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g8f50f5a3e6_1_45"/>
          <p:cNvSpPr txBox="1"/>
          <p:nvPr/>
        </p:nvSpPr>
        <p:spPr>
          <a:xfrm>
            <a:off x="7256275" y="192600"/>
            <a:ext cx="18114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C棟基本資料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g8f50f5a3e6_1_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424" y="-27791"/>
            <a:ext cx="1898851" cy="7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137" y="859654"/>
            <a:ext cx="8815029" cy="5783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9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6248400" y="208273"/>
            <a:ext cx="2971800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7 樓公共設施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416" name="Google Shape;416;p39"/>
          <p:cNvGrpSpPr/>
          <p:nvPr/>
        </p:nvGrpSpPr>
        <p:grpSpPr>
          <a:xfrm>
            <a:off x="2895600" y="838200"/>
            <a:ext cx="6104893" cy="5943599"/>
            <a:chOff x="6349688" y="1161553"/>
            <a:chExt cx="5650968" cy="5651823"/>
          </a:xfrm>
        </p:grpSpPr>
        <p:sp>
          <p:nvSpPr>
            <p:cNvPr id="417" name="Google Shape;417;p39"/>
            <p:cNvSpPr/>
            <p:nvPr/>
          </p:nvSpPr>
          <p:spPr>
            <a:xfrm>
              <a:off x="6349688" y="1161553"/>
              <a:ext cx="5650968" cy="565182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97094" t="-42488" r="-11917" b="-4027"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7880969" y="6088784"/>
              <a:ext cx="576064" cy="340711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zh-TW" sz="1050" b="1" i="0" u="none" strike="noStrike" cap="none">
                  <a:solidFill>
                    <a:srgbClr val="3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C棟</a:t>
              </a:r>
              <a:endParaRPr sz="1050" b="1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419" name="Google Shape;419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9001" y="1333742"/>
            <a:ext cx="1654454" cy="156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9"/>
          <p:cNvPicPr preferRelativeResize="0"/>
          <p:nvPr/>
        </p:nvPicPr>
        <p:blipFill rotWithShape="1">
          <a:blip r:embed="rId6">
            <a:alphaModFix/>
          </a:blip>
          <a:srcRect l="48229" t="57700" r="34053" b="6831"/>
          <a:stretch/>
        </p:blipFill>
        <p:spPr>
          <a:xfrm>
            <a:off x="596496" y="3843902"/>
            <a:ext cx="2984904" cy="2861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9"/>
          <p:cNvPicPr preferRelativeResize="0"/>
          <p:nvPr/>
        </p:nvPicPr>
        <p:blipFill rotWithShape="1">
          <a:blip r:embed="rId6">
            <a:alphaModFix/>
          </a:blip>
          <a:srcRect l="48229" t="23806" r="34053" b="41505"/>
          <a:stretch/>
        </p:blipFill>
        <p:spPr>
          <a:xfrm>
            <a:off x="609600" y="943276"/>
            <a:ext cx="2819400" cy="290062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9"/>
          <p:cNvSpPr/>
          <p:nvPr/>
        </p:nvSpPr>
        <p:spPr>
          <a:xfrm>
            <a:off x="3542414" y="1447800"/>
            <a:ext cx="517214" cy="358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zh-TW" sz="1050" b="1" i="0" u="none" strike="noStrike" cap="non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B棟</a:t>
            </a:r>
            <a:endParaRPr sz="1050" b="1" i="0" u="none" strike="noStrike" cap="none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0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0"/>
          <p:cNvSpPr txBox="1"/>
          <p:nvPr/>
        </p:nvSpPr>
        <p:spPr>
          <a:xfrm>
            <a:off x="5647765" y="192611"/>
            <a:ext cx="3420035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24小時 酒店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門房</a:t>
            </a:r>
            <a:r>
              <a:rPr lang="zh-TW" altLang="en-US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en-US" alt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Lobby</a:t>
            </a:r>
            <a:endParaRPr sz="24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29" name="Google Shape;429;p40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1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41"/>
          <p:cNvSpPr txBox="1"/>
          <p:nvPr/>
        </p:nvSpPr>
        <p:spPr>
          <a:xfrm>
            <a:off x="6788074" y="192611"/>
            <a:ext cx="2279725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六星級酒店會所</a:t>
            </a:r>
            <a:endParaRPr sz="24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436" name="Google Shape;436;p41"/>
          <p:cNvGrpSpPr/>
          <p:nvPr/>
        </p:nvGrpSpPr>
        <p:grpSpPr>
          <a:xfrm>
            <a:off x="0" y="762000"/>
            <a:ext cx="9144000" cy="6096000"/>
            <a:chOff x="0" y="0"/>
            <a:chExt cx="9144000" cy="6858000"/>
          </a:xfrm>
        </p:grpSpPr>
        <p:sp>
          <p:nvSpPr>
            <p:cNvPr id="437" name="Google Shape;437;p4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111252" y="6416802"/>
              <a:ext cx="780415" cy="226695"/>
            </a:xfrm>
            <a:custGeom>
              <a:avLst/>
              <a:gdLst/>
              <a:ahLst/>
              <a:cxnLst/>
              <a:rect l="l" t="t" r="r" b="b"/>
              <a:pathLst>
                <a:path w="780415" h="226695" extrusionOk="0">
                  <a:moveTo>
                    <a:pt x="780288" y="0"/>
                  </a:moveTo>
                  <a:lnTo>
                    <a:pt x="0" y="0"/>
                  </a:lnTo>
                  <a:lnTo>
                    <a:pt x="0" y="226314"/>
                  </a:lnTo>
                  <a:lnTo>
                    <a:pt x="780288" y="226314"/>
                  </a:lnTo>
                  <a:lnTo>
                    <a:pt x="780288" y="0"/>
                  </a:lnTo>
                  <a:close/>
                </a:path>
              </a:pathLst>
            </a:custGeom>
            <a:solidFill>
              <a:srgbClr val="0D0D0D">
                <a:alpha val="4941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2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" name="Google Shape;444;p42"/>
          <p:cNvPicPr preferRelativeResize="0"/>
          <p:nvPr/>
        </p:nvPicPr>
        <p:blipFill rotWithShape="1">
          <a:blip r:embed="rId4">
            <a:alphaModFix/>
          </a:blip>
          <a:srcRect t="15734" b="11999"/>
          <a:stretch/>
        </p:blipFill>
        <p:spPr>
          <a:xfrm>
            <a:off x="-76200" y="744794"/>
            <a:ext cx="10134600" cy="6189406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2"/>
          <p:cNvSpPr txBox="1"/>
          <p:nvPr/>
        </p:nvSpPr>
        <p:spPr>
          <a:xfrm>
            <a:off x="6559588" y="192611"/>
            <a:ext cx="2508211" cy="38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alt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</a:t>
            </a:r>
            <a:r>
              <a:rPr lang="zh-TW" altLang="en-US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樓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度假</a:t>
            </a:r>
            <a:r>
              <a:rPr lang="zh-TW" sz="24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灣</a:t>
            </a:r>
            <a:r>
              <a:rPr lang="zh-TW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區</a:t>
            </a:r>
            <a:r>
              <a:rPr lang="zh-TW" altLang="en-US" sz="24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公設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3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1" name="Google Shape;451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762000"/>
            <a:ext cx="9308027" cy="60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4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4"/>
          <p:cNvSpPr txBox="1"/>
          <p:nvPr/>
        </p:nvSpPr>
        <p:spPr>
          <a:xfrm>
            <a:off x="7392600" y="192588"/>
            <a:ext cx="1675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B棟 精裝修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8" name="Google Shape;45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300" y="3796626"/>
            <a:ext cx="4465601" cy="289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2800" y="831629"/>
            <a:ext cx="4445000" cy="286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33825" y="3796625"/>
            <a:ext cx="4433975" cy="295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300" y="831625"/>
            <a:ext cx="4465599" cy="286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7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7"/>
          <p:cNvSpPr txBox="1"/>
          <p:nvPr/>
        </p:nvSpPr>
        <p:spPr>
          <a:xfrm>
            <a:off x="7440350" y="192588"/>
            <a:ext cx="1598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B棟 精裝修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7675" y="844550"/>
            <a:ext cx="4492924" cy="29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213" y="3906350"/>
            <a:ext cx="4384376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600" y="870075"/>
            <a:ext cx="4419601" cy="2961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66237" y="3906350"/>
            <a:ext cx="4495801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6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7" name="Google Shape;477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795169"/>
            <a:ext cx="8763000" cy="6062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5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45"/>
          <p:cNvSpPr txBox="1"/>
          <p:nvPr/>
        </p:nvSpPr>
        <p:spPr>
          <a:xfrm>
            <a:off x="7341125" y="192588"/>
            <a:ext cx="16860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C棟 樣品屋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4" name="Google Shape;484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3842674"/>
            <a:ext cx="4343400" cy="287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82299" y="3842666"/>
            <a:ext cx="4444999" cy="281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82475" y="795167"/>
            <a:ext cx="4444661" cy="296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0" y="818750"/>
            <a:ext cx="4343400" cy="2963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8"/>
          <p:cNvSpPr/>
          <p:nvPr/>
        </p:nvSpPr>
        <p:spPr>
          <a:xfrm>
            <a:off x="0" y="-27791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8"/>
          <p:cNvSpPr txBox="1"/>
          <p:nvPr/>
        </p:nvSpPr>
        <p:spPr>
          <a:xfrm>
            <a:off x="7421325" y="192588"/>
            <a:ext cx="16206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33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C棟 樣品屋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4" name="Google Shape;494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" y="795175"/>
            <a:ext cx="4419600" cy="29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2325" y="3790625"/>
            <a:ext cx="4419600" cy="29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" y="3790625"/>
            <a:ext cx="4419599" cy="29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96450" y="795175"/>
            <a:ext cx="4471349" cy="29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9"/>
          <p:cNvSpPr/>
          <p:nvPr/>
        </p:nvSpPr>
        <p:spPr>
          <a:xfrm>
            <a:off x="2514600" y="0"/>
            <a:ext cx="3733800" cy="822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229" y="875358"/>
            <a:ext cx="8839944" cy="5423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0"/>
          <p:cNvSpPr/>
          <p:nvPr/>
        </p:nvSpPr>
        <p:spPr>
          <a:xfrm>
            <a:off x="2514600" y="-49458"/>
            <a:ext cx="3733800" cy="822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9" name="Google Shape;50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2622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50"/>
          <p:cNvSpPr txBox="1"/>
          <p:nvPr/>
        </p:nvSpPr>
        <p:spPr>
          <a:xfrm>
            <a:off x="4098322" y="212499"/>
            <a:ext cx="5163900" cy="14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333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亞昕攜手邀您入</a:t>
            </a:r>
            <a:r>
              <a:rPr lang="zh-TW" sz="4800" b="1" i="0" u="none" strike="noStrike" cap="none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</a:t>
            </a:r>
            <a:r>
              <a:rPr lang="zh-TW" sz="48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461</Words>
  <Application>Microsoft Office PowerPoint</Application>
  <PresentationFormat>如螢幕大小 (4:3)</PresentationFormat>
  <Paragraphs>73</Paragraphs>
  <Slides>24</Slides>
  <Notes>24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Office Theme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馬來西亞概述</dc:title>
  <dc:creator>Lisa Chang(張香苓)</dc:creator>
  <cp:lastModifiedBy>Acer</cp:lastModifiedBy>
  <cp:revision>9</cp:revision>
  <dcterms:created xsi:type="dcterms:W3CDTF">2020-07-11T08:03:32Z</dcterms:created>
  <dcterms:modified xsi:type="dcterms:W3CDTF">2020-09-28T06:27:09Z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2019-04-30T00:00:00Z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2020-07-11T00:00:00Z</vt:filetime>
  </property>
</Properties>
</file>