
<file path=[Content_Types].xml><?xml version="1.0" encoding="utf-8"?>
<Types xmlns="http://schemas.openxmlformats.org/package/2006/content-types">
  <Default ContentType="application/vnd.openxmlformats-officedocument.presentationml.printerSettings" Extension="bin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autoCompressPictures="0" saveSubsetFonts="1">
  <p:sldMasterIdLst>
    <p:sldMasterId r:id="rId4" id="2147483648"/>
  </p:sldMasterIdLst>
  <p:sldIdLst>
    <p:sldId r:id="rId5" id="256"/>
    <p:sldId r:id="rId6" id="257"/>
    <p:sldId r:id="rId7" id="258"/>
    <p:sldId r:id="rId8" id="259"/>
    <p:sldId r:id="rId9" id="260"/>
    <p:sldId r:id="rId10" id="261"/>
    <p:sldId r:id="rId11" id="262"/>
    <p:sldId r:id="rId12" id="263"/>
    <p:sldId r:id="rId13" id="264"/>
    <p:sldId r:id="rId14" id="265"/>
    <p:sldId r:id="rId15" id="266"/>
    <p:sldId r:id="rId16" id="267"/>
    <p:sldId r:id="rId17" id="268"/>
    <p:sldId r:id="rId18" id="269"/>
    <p:sldId r:id="rId19" id="270"/>
    <p:sldId r:id="rId20" id="271"/>
    <p:sldId r:id="rId21" id="272"/>
    <p:sldId r:id="rId22" id="273"/>
    <p:sldId r:id="rId23" id="274"/>
    <p:sldId r:id="rId24" id="275"/>
    <p:sldId r:id="rId25" id="276"/>
    <p:sldId r:id="rId26" id="277"/>
    <p:sldId r:id="rId27" id="278"/>
    <p:sldId r:id="rId28" id="279"/>
    <p:sldId r:id="rId29" id="280"/>
    <p:sldId r:id="rId30" id="281"/>
    <p:sldId r:id="rId31" id="282"/>
    <p:sldId r:id="rId32" id="283"/>
    <p:sldId r:id="rId33" id="284"/>
    <p:sldId r:id="rId34" id="285"/>
    <p:sldId r:id="rId35" id="286"/>
    <p:sldId r:id="rId36" id="287"/>
    <p:sldId r:id="rId37" id="288"/>
    <p:sldId r:id="rId38" id="289"/>
    <p:sldId r:id="rId39" id="290"/>
    <p:sldId r:id="rId40" id="291"/>
    <p:sldId r:id="rId41" id="292"/>
    <p:sldId r:id="rId42" id="293"/>
    <p:sldId r:id="rId43" id="294"/>
    <p:sldId r:id="rId44" id="295"/>
    <p:sldId r:id="rId45" id="296"/>
    <p:sldId r:id="rId46" id="297"/>
  </p:sldIdLst>
  <p:sldSz cx="10693400" cy="6012002"/>
  <p:notesSz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6858000" cy="9144000"/>
  <p:defaultText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>
      <a:defRPr lang="en-US">
        <a:uFillTx/>
      </a:defRPr>
    </a:defPPr>
    <a:lvl1pPr algn="l" defTabSz="914400" eaLnBrk="1" hangingPunct="1" latinLnBrk="0" marL="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tableStyles.xml><?xml version="1.0" encoding="utf-8"?>
<a:tblStyleLst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def="{5C22544A-7EE6-4342-B048-85BDC9FD1C3A}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normalViewPr>
    <p:restoredLeft sz="15620"/>
    <p:restoredTop sz="94660"/>
  </p:normalViewPr>
  <p:slideViewPr>
    <p:cSldViewPr snapToGrid="0" snapToObjects="1">
      <p:cViewPr varScale="1">
  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sx d="100" n="93"/>
          <a:sy d="100" n="93"/>
        </p:scale>
  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-784" y="-104"/>
      </p:cViewPr>
      <p:guideLst>
        <p:guide orient="horz" pos="2160"/>
        <p:guide pos="2880"/>
      </p:guideLst>
    </p:cSldViewPr>
  </p:slideViewPr>
  <p:notesTextViewPr>
    <p:cViewPr>
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sx d="100" n="100"/>
        <a:sy d="100" n="100"/>
      </p:scale>
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0" y="0"/>
    </p:cViewPr>
  </p:notesTextViewPr>
  <p:gridSpacing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73736200" cy="73736200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tableStyles.xml" Type="http://schemas.openxmlformats.org/officeDocument/2006/relationships/tableStyles"></Relationship><Relationship Id="rId3" Target="viewProps.xml" Type="http://schemas.openxmlformats.org/officeDocument/2006/relationships/viewProps"></Relationship><Relationship Id="rId4" Target="slideMasters/slideMaster1.xml" Type="http://schemas.openxmlformats.org/officeDocument/2006/relationships/slideMaster"></Relationship><Relationship Id="rId5" Target="slides/slide1.xml" Type="http://schemas.openxmlformats.org/officeDocument/2006/relationships/slide"></Relationship><Relationship Id="rId6" Target="slides/slide2.xml" Type="http://schemas.openxmlformats.org/officeDocument/2006/relationships/slide"></Relationship><Relationship Id="rId7" Target="slides/slide3.xml" Type="http://schemas.openxmlformats.org/officeDocument/2006/relationships/slide"></Relationship><Relationship Id="rId8" Target="slides/slide4.xml" Type="http://schemas.openxmlformats.org/officeDocument/2006/relationships/slide"></Relationship><Relationship Id="rId9" Target="slides/slide5.xml" Type="http://schemas.openxmlformats.org/officeDocument/2006/relationships/slide"></Relationship><Relationship Id="rId10" Target="slides/slide6.xml" Type="http://schemas.openxmlformats.org/officeDocument/2006/relationships/slide"></Relationship><Relationship Id="rId11" Target="slides/slide7.xml" Type="http://schemas.openxmlformats.org/officeDocument/2006/relationships/slide"></Relationship><Relationship Id="rId12" Target="slides/slide8.xml" Type="http://schemas.openxmlformats.org/officeDocument/2006/relationships/slide"></Relationship><Relationship Id="rId13" Target="slides/slide9.xml" Type="http://schemas.openxmlformats.org/officeDocument/2006/relationships/slide"></Relationship><Relationship Id="rId14" Target="slides/slide10.xml" Type="http://schemas.openxmlformats.org/officeDocument/2006/relationships/slide"></Relationship><Relationship Id="rId15" Target="slides/slide11.xml" Type="http://schemas.openxmlformats.org/officeDocument/2006/relationships/slide"></Relationship><Relationship Id="rId16" Target="slides/slide12.xml" Type="http://schemas.openxmlformats.org/officeDocument/2006/relationships/slide"></Relationship><Relationship Id="rId17" Target="slides/slide13.xml" Type="http://schemas.openxmlformats.org/officeDocument/2006/relationships/slide"></Relationship><Relationship Id="rId18" Target="slides/slide14.xml" Type="http://schemas.openxmlformats.org/officeDocument/2006/relationships/slide"></Relationship><Relationship Id="rId19" Target="slides/slide15.xml" Type="http://schemas.openxmlformats.org/officeDocument/2006/relationships/slide"></Relationship><Relationship Id="rId20" Target="slides/slide16.xml" Type="http://schemas.openxmlformats.org/officeDocument/2006/relationships/slide"></Relationship><Relationship Id="rId21" Target="slides/slide17.xml" Type="http://schemas.openxmlformats.org/officeDocument/2006/relationships/slide"></Relationship><Relationship Id="rId22" Target="slides/slide18.xml" Type="http://schemas.openxmlformats.org/officeDocument/2006/relationships/slide"></Relationship><Relationship Id="rId23" Target="slides/slide19.xml" Type="http://schemas.openxmlformats.org/officeDocument/2006/relationships/slide"></Relationship><Relationship Id="rId24" Target="slides/slide20.xml" Type="http://schemas.openxmlformats.org/officeDocument/2006/relationships/slide"></Relationship><Relationship Id="rId25" Target="slides/slide21.xml" Type="http://schemas.openxmlformats.org/officeDocument/2006/relationships/slide"></Relationship><Relationship Id="rId26" Target="slides/slide22.xml" Type="http://schemas.openxmlformats.org/officeDocument/2006/relationships/slide"></Relationship><Relationship Id="rId27" Target="slides/slide23.xml" Type="http://schemas.openxmlformats.org/officeDocument/2006/relationships/slide"></Relationship><Relationship Id="rId28" Target="slides/slide24.xml" Type="http://schemas.openxmlformats.org/officeDocument/2006/relationships/slide"></Relationship><Relationship Id="rId29" Target="slides/slide25.xml" Type="http://schemas.openxmlformats.org/officeDocument/2006/relationships/slide"></Relationship><Relationship Id="rId30" Target="slides/slide26.xml" Type="http://schemas.openxmlformats.org/officeDocument/2006/relationships/slide"></Relationship><Relationship Id="rId31" Target="slides/slide27.xml" Type="http://schemas.openxmlformats.org/officeDocument/2006/relationships/slide"></Relationship><Relationship Id="rId32" Target="slides/slide28.xml" Type="http://schemas.openxmlformats.org/officeDocument/2006/relationships/slide"></Relationship><Relationship Id="rId33" Target="slides/slide29.xml" Type="http://schemas.openxmlformats.org/officeDocument/2006/relationships/slide"></Relationship><Relationship Id="rId34" Target="slides/slide30.xml" Type="http://schemas.openxmlformats.org/officeDocument/2006/relationships/slide"></Relationship><Relationship Id="rId35" Target="slides/slide31.xml" Type="http://schemas.openxmlformats.org/officeDocument/2006/relationships/slide"></Relationship><Relationship Id="rId36" Target="slides/slide32.xml" Type="http://schemas.openxmlformats.org/officeDocument/2006/relationships/slide"></Relationship><Relationship Id="rId37" Target="slides/slide33.xml" Type="http://schemas.openxmlformats.org/officeDocument/2006/relationships/slide"></Relationship><Relationship Id="rId38" Target="slides/slide34.xml" Type="http://schemas.openxmlformats.org/officeDocument/2006/relationships/slide"></Relationship><Relationship Id="rId39" Target="slides/slide35.xml" Type="http://schemas.openxmlformats.org/officeDocument/2006/relationships/slide"></Relationship><Relationship Id="rId40" Target="slides/slide36.xml" Type="http://schemas.openxmlformats.org/officeDocument/2006/relationships/slide"></Relationship><Relationship Id="rId41" Target="slides/slide37.xml" Type="http://schemas.openxmlformats.org/officeDocument/2006/relationships/slide"></Relationship><Relationship Id="rId42" Target="slides/slide38.xml" Type="http://schemas.openxmlformats.org/officeDocument/2006/relationships/slide"></Relationship><Relationship Id="rId43" Target="slides/slide39.xml" Type="http://schemas.openxmlformats.org/officeDocument/2006/relationships/slide"></Relationship><Relationship Id="rId44" Target="slides/slide40.xml" Type="http://schemas.openxmlformats.org/officeDocument/2006/relationships/slide"></Relationship><Relationship Id="rId45" Target="slides/slide41.xml" Type="http://schemas.openxmlformats.org/officeDocument/2006/relationships/slide"></Relationship><Relationship Id="rId46" Target="slides/slide42.xml" Type="http://schemas.openxmlformats.org/officeDocument/2006/relationships/slide"></Relationship><Relationship Id="rId47" Target="theme/theme1.xml" Type="http://schemas.openxmlformats.org/officeDocument/2006/relationships/theme"></Relationship></Relationship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">
  <p:cSld name="Title Slide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ctr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2130425"/>
            <a:ext cx="7772400" cy="14700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Subtitle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371600" y="3886200"/>
            <a:ext cx="6400800" cy="17526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en-US" smtClean="0">
                <a:uFillTx/>
              </a:rPr>
              <a:t>Click to edit Master subtitle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">
  <p:cSld name="Title and Conten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Conten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secHead">
  <p:cSld name="Section Header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722313" y="4406900"/>
            <a:ext cx="7772400" cy="136207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/>
          <a:lstStyle>
            <a:lvl1pPr algn="l">
              <a:defRPr b="1" cap="all" sz="4000"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722313" y="2906713"/>
            <a:ext cx="7772400" cy="1500187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Obj">
  <p:cSld name="Two Conten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Conten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600200"/>
            <a:ext cx="4038600" cy="4525963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Conten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48200" y="1600200"/>
            <a:ext cx="4038600" cy="4525963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Date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TxTwoObj">
  <p:cSld name="Comparis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535113"/>
            <a:ext cx="4040188" cy="63976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Conten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174875"/>
            <a:ext cx="4040188" cy="39512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24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45025" y="1535113"/>
            <a:ext cx="4041775" cy="63976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Content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45025" y="2174875"/>
            <a:ext cx="4041775" cy="39512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24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Date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Footer Placeholder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" name="Slide Number Placeholder 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Only">
  <p:cSld name="Title Only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Date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Footer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Slide Numb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blank">
  <p:cSld name="Blank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Date Placeholder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Footer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Slide Number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Tx">
  <p:cSld name="Content with Capti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3050"/>
            <a:ext cx="3008313" cy="116205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algn="l">
              <a:defRPr b="1" sz="2000"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Conten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575050" y="273050"/>
            <a:ext cx="5111750" cy="5853113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Tex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435100"/>
            <a:ext cx="3008313" cy="4691063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1400">
                <a:uFillTx/>
              </a:defRPr>
            </a:lvl1pPr>
            <a:lvl2pPr indent="0" marL="457200">
              <a:buNone/>
              <a:defRPr sz="1200">
                <a:uFillTx/>
              </a:defRPr>
            </a:lvl2pPr>
            <a:lvl3pPr indent="0" marL="914400">
              <a:buNone/>
              <a:defRPr sz="1000">
                <a:uFillTx/>
              </a:defRPr>
            </a:lvl3pPr>
            <a:lvl4pPr indent="0" marL="1371600">
              <a:buNone/>
              <a:defRPr sz="900">
                <a:uFillTx/>
              </a:defRPr>
            </a:lvl4pPr>
            <a:lvl5pPr indent="0" marL="1828800">
              <a:buNone/>
              <a:defRPr sz="900">
                <a:uFillTx/>
              </a:defRPr>
            </a:lvl5pPr>
            <a:lvl6pPr indent="0" marL="2286000">
              <a:buNone/>
              <a:defRPr sz="900">
                <a:uFillTx/>
              </a:defRPr>
            </a:lvl6pPr>
            <a:lvl7pPr indent="0" marL="2743200">
              <a:buNone/>
              <a:defRPr sz="900">
                <a:uFillTx/>
              </a:defRPr>
            </a:lvl7pPr>
            <a:lvl8pPr indent="0" marL="3200400">
              <a:buNone/>
              <a:defRPr sz="900">
                <a:uFillTx/>
              </a:defRPr>
            </a:lvl8pPr>
            <a:lvl9pPr indent="0" marL="3657600">
              <a:buNone/>
              <a:defRPr sz="9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Date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picTx">
  <p:cSld name="Picture with Capti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92288" y="4800600"/>
            <a:ext cx="5486400" cy="5667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algn="l">
              <a:defRPr b="1" sz="2000"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Picture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pic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92288" y="612775"/>
            <a:ext cx="5486400" cy="41148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3200">
                <a:uFillTx/>
              </a:defRPr>
            </a:lvl1pPr>
            <a:lvl2pPr indent="0" marL="457200">
              <a:buNone/>
              <a:defRPr sz="2800">
                <a:uFillTx/>
              </a:defRPr>
            </a:lvl2pPr>
            <a:lvl3pPr indent="0" marL="914400">
              <a:buNone/>
              <a:defRPr sz="2400">
                <a:uFillTx/>
              </a:defRPr>
            </a:lvl3pPr>
            <a:lvl4pPr indent="0" marL="1371600">
              <a:buNone/>
              <a:defRPr sz="2000">
                <a:uFillTx/>
              </a:defRPr>
            </a:lvl4pPr>
            <a:lvl5pPr indent="0" marL="1828800">
              <a:buNone/>
              <a:defRPr sz="2000">
                <a:uFillTx/>
              </a:defRPr>
            </a:lvl5pPr>
            <a:lvl6pPr indent="0" marL="2286000">
              <a:buNone/>
              <a:defRPr sz="2000">
                <a:uFillTx/>
              </a:defRPr>
            </a:lvl6pPr>
            <a:lvl7pPr indent="0" marL="2743200">
              <a:buNone/>
              <a:defRPr sz="2000">
                <a:uFillTx/>
              </a:defRPr>
            </a:lvl7pPr>
            <a:lvl8pPr indent="0" marL="3200400">
              <a:buNone/>
              <a:defRPr sz="2000">
                <a:uFillTx/>
              </a:defRPr>
            </a:lvl8pPr>
            <a:lvl9pPr indent="0" marL="3657600">
              <a:buNone/>
              <a:defRPr sz="2000">
                <a:uFillTx/>
              </a:defRPr>
            </a:lvl9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Tex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92288" y="5367338"/>
            <a:ext cx="5486400" cy="80486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1400">
                <a:uFillTx/>
              </a:defRPr>
            </a:lvl1pPr>
            <a:lvl2pPr indent="0" marL="457200">
              <a:buNone/>
              <a:defRPr sz="1200">
                <a:uFillTx/>
              </a:defRPr>
            </a:lvl2pPr>
            <a:lvl3pPr indent="0" marL="914400">
              <a:buNone/>
              <a:defRPr sz="1000">
                <a:uFillTx/>
              </a:defRPr>
            </a:lvl3pPr>
            <a:lvl4pPr indent="0" marL="1371600">
              <a:buNone/>
              <a:defRPr sz="900">
                <a:uFillTx/>
              </a:defRPr>
            </a:lvl4pPr>
            <a:lvl5pPr indent="0" marL="1828800">
              <a:buNone/>
              <a:defRPr sz="900">
                <a:uFillTx/>
              </a:defRPr>
            </a:lvl5pPr>
            <a:lvl6pPr indent="0" marL="2286000">
              <a:buNone/>
              <a:defRPr sz="900">
                <a:uFillTx/>
              </a:defRPr>
            </a:lvl6pPr>
            <a:lvl7pPr indent="0" marL="2743200">
              <a:buNone/>
              <a:defRPr sz="900">
                <a:uFillTx/>
              </a:defRPr>
            </a:lvl7pPr>
            <a:lvl8pPr indent="0" marL="3200400">
              <a:buNone/>
              <a:defRPr sz="900">
                <a:uFillTx/>
              </a:defRPr>
            </a:lvl8pPr>
            <a:lvl9pPr indent="0" marL="3657600">
              <a:buNone/>
              <a:defRPr sz="9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Date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x">
  <p:cSld name="Title and Vertical 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Vertical 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orient="vert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itleAndTx">
  <p:cSld name="Vertical Title and 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Vertical 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orient="vert"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629400" y="274638"/>
            <a:ext cx="2057400" cy="58515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Vertical 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orient="vert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6019800" cy="58515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x="1001">
        <a:schemeClr val="bg1"/>
      </p:bgRef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Placeholder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>
            <a:normAutofit/>
          </a:bodyPr>
          <a:lstStyle/>
          <a:p>
            <a:r>
              <a:rPr altLang="zh-CN"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600200"/>
            <a:ext cx="8229600" cy="4525963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bIns="45720" lIns="91440" rIns="91440" rtlCol="0" tIns="45720" vert="horz">
            <a:normAutofit/>
          </a:bodyPr>
          <a:lstStyle/>
          <a:p>
            <a:pPr lvl="0"/>
            <a:r>
              <a:rPr altLang="zh-CN" lang="en-US" smtClean="0">
                <a:uFillTx/>
              </a:rPr>
              <a:t>Click to edit Master text styles</a:t>
            </a:r>
          </a:p>
          <a:p>
            <a:pPr lvl="1"/>
            <a:r>
              <a:rPr altLang="zh-CN" lang="en-US" smtClean="0">
                <a:uFillTx/>
              </a:rPr>
              <a:t>Second level</a:t>
            </a:r>
          </a:p>
          <a:p>
            <a:pPr lvl="2"/>
            <a:r>
              <a:rPr altLang="zh-CN" lang="en-US" smtClean="0">
                <a:uFillTx/>
              </a:rPr>
              <a:t>Third level</a:t>
            </a:r>
          </a:p>
          <a:p>
            <a:pPr lvl="3"/>
            <a:r>
              <a:rPr altLang="zh-CN" lang="en-US" smtClean="0">
                <a:uFillTx/>
              </a:rPr>
              <a:t>Fourth level</a:t>
            </a:r>
          </a:p>
          <a:p>
            <a:pPr lvl="4"/>
            <a:r>
              <a:rPr altLang="zh-CN"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7A56DD26-32A4-2A43-990A-6F7E5E73786E}" type="datetimeFigureOut">
              <a:rPr lang="en-US" smtClean="0">
                <a:uFillTx/>
              </a:rPr>
              <a:t>11/21/11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186AF604-6CBA-6F4A-A6F6-26E48A4D0EE4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lt2" folHlink="folHlink" hlink="hlink" tx1="dk1" tx2="dk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txStyles>
    <p:title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>
        <a:defRPr lang="en-US">
          <a:uFillTx/>
        </a:defRPr>
      </a:defPPr>
      <a:lvl1pPr algn="l" defTabSz="457200" eaLnBrk="1" hangingPunct="1" latinLnBrk="0" marL="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image.jpeg" Type="http://schemas.openxmlformats.org/officeDocument/2006/relationships/image"></Relationship></Relationships>
</file>

<file path=ppt/slides/_rels/slide2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image.jpeg" Type="http://schemas.openxmlformats.org/officeDocument/2006/relationships/image"></Relationship></Relationships>
</file>

<file path=ppt/slides/_rels/slide3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image.jpe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4image.jpeg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5image.jpeg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6image.jpeg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7image.jpeg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8image.jpeg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9image.jpeg" Type="http://schemas.openxmlformats.org/officeDocument/2006/relationships/image"></Relationship></Relationships>
</file>

<file path=ppt/slides/_rels/slide10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0image.jpeg" Type="http://schemas.openxmlformats.org/officeDocument/2006/relationships/image"></Relationship></Relationships>
</file>

<file path=ppt/slides/_rels/slide1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1image.jpeg" Type="http://schemas.openxmlformats.org/officeDocument/2006/relationships/image"></Relationship></Relationships>
</file>

<file path=ppt/slides/_rels/slide12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2image.jpeg" Type="http://schemas.openxmlformats.org/officeDocument/2006/relationships/image"></Relationship></Relationships>
</file>

<file path=ppt/slides/_rels/slide13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3image.jpeg" Type="http://schemas.openxmlformats.org/officeDocument/2006/relationships/image"></Relationship></Relationships>
</file>

<file path=ppt/slides/_rels/slide14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4image.jpeg" Type="http://schemas.openxmlformats.org/officeDocument/2006/relationships/image"></Relationship></Relationships>
</file>

<file path=ppt/slides/_rels/slide15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5image.jpeg" Type="http://schemas.openxmlformats.org/officeDocument/2006/relationships/image"></Relationship></Relationships>
</file>

<file path=ppt/slides/_rels/slide16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6image.jpeg" Type="http://schemas.openxmlformats.org/officeDocument/2006/relationships/image"></Relationship></Relationships>
</file>

<file path=ppt/slides/_rels/slide17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7image.jpeg" Type="http://schemas.openxmlformats.org/officeDocument/2006/relationships/image"></Relationship></Relationships>
</file>

<file path=ppt/slides/_rels/slide18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8image.jpeg" Type="http://schemas.openxmlformats.org/officeDocument/2006/relationships/image"></Relationship></Relationships>
</file>

<file path=ppt/slides/_rels/slide19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19image.jpeg" Type="http://schemas.openxmlformats.org/officeDocument/2006/relationships/image"></Relationship></Relationships>
</file>

<file path=ppt/slides/_rels/slide20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0image.jpeg" Type="http://schemas.openxmlformats.org/officeDocument/2006/relationships/image"></Relationship></Relationships>
</file>

<file path=ppt/slides/_rels/slide2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1image.jpeg" Type="http://schemas.openxmlformats.org/officeDocument/2006/relationships/image"></Relationship></Relationships>
</file>

<file path=ppt/slides/_rels/slide22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2image.jpeg" Type="http://schemas.openxmlformats.org/officeDocument/2006/relationships/image"></Relationship></Relationships>
</file>

<file path=ppt/slides/_rels/slide23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3image.jpeg" Type="http://schemas.openxmlformats.org/officeDocument/2006/relationships/image"></Relationship></Relationships>
</file>

<file path=ppt/slides/_rels/slide24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4image.jpeg" Type="http://schemas.openxmlformats.org/officeDocument/2006/relationships/image"></Relationship></Relationships>
</file>

<file path=ppt/slides/_rels/slide25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5image.jpeg" Type="http://schemas.openxmlformats.org/officeDocument/2006/relationships/image"></Relationship></Relationships>
</file>

<file path=ppt/slides/_rels/slide26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6image.jpeg" Type="http://schemas.openxmlformats.org/officeDocument/2006/relationships/image"></Relationship></Relationships>
</file>

<file path=ppt/slides/_rels/slide27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7image.jpeg" Type="http://schemas.openxmlformats.org/officeDocument/2006/relationships/image"></Relationship></Relationships>
</file>

<file path=ppt/slides/_rels/slide28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8image.jpeg" Type="http://schemas.openxmlformats.org/officeDocument/2006/relationships/image"></Relationship></Relationships>
</file>

<file path=ppt/slides/_rels/slide29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29image.jpeg" Type="http://schemas.openxmlformats.org/officeDocument/2006/relationships/image"></Relationship></Relationships>
</file>

<file path=ppt/slides/_rels/slide30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0image.jpeg" Type="http://schemas.openxmlformats.org/officeDocument/2006/relationships/image"></Relationship></Relationships>
</file>

<file path=ppt/slides/_rels/slide3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1image.jpeg" Type="http://schemas.openxmlformats.org/officeDocument/2006/relationships/image"></Relationship></Relationships>
</file>

<file path=ppt/slides/_rels/slide32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2image.jpeg" Type="http://schemas.openxmlformats.org/officeDocument/2006/relationships/image"></Relationship></Relationships>
</file>

<file path=ppt/slides/_rels/slide33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3image.jpeg" Type="http://schemas.openxmlformats.org/officeDocument/2006/relationships/image"></Relationship></Relationships>
</file>

<file path=ppt/slides/_rels/slide34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4image.jpeg" Type="http://schemas.openxmlformats.org/officeDocument/2006/relationships/image"></Relationship></Relationships>
</file>

<file path=ppt/slides/_rels/slide35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5image.jpeg" Type="http://schemas.openxmlformats.org/officeDocument/2006/relationships/image"></Relationship></Relationships>
</file>

<file path=ppt/slides/_rels/slide36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6image.jpeg" Type="http://schemas.openxmlformats.org/officeDocument/2006/relationships/image"></Relationship></Relationships>
</file>

<file path=ppt/slides/_rels/slide37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7image.jpeg" Type="http://schemas.openxmlformats.org/officeDocument/2006/relationships/image"></Relationship></Relationships>
</file>

<file path=ppt/slides/_rels/slide38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8image.jpeg" Type="http://schemas.openxmlformats.org/officeDocument/2006/relationships/image"></Relationship></Relationships>
</file>

<file path=ppt/slides/_rels/slide39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39image.jpeg" Type="http://schemas.openxmlformats.org/officeDocument/2006/relationships/image"></Relationship></Relationships>
</file>

<file path=ppt/slides/_rels/slide40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40image.jpeg" Type="http://schemas.openxmlformats.org/officeDocument/2006/relationships/image"></Relationship></Relationships>
</file>

<file path=ppt/slides/_rels/slide4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41image.jpeg" Type="http://schemas.openxmlformats.org/officeDocument/2006/relationships/image"></Relationship></Relationships>
</file>

<file path=ppt/slides/_rels/slide42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42image.jpeg" Type="http://schemas.openxmlformats.org/officeDocument/2006/relationships/image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Picture 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Picture 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Picture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Picture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Picture 5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Picture 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Picture 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Picture 8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" name="Picture 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" name="Picture 10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" name="Picture 1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" name="Picture 1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" name="Picture 1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" name="Picture 1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" name="Picture 15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" name="Picture 1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" name="Picture 1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" name="Picture 18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" name="Picture 1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" name="Picture 20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" name="Picture 2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2" name="Picture 2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3" name="Picture 2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4" name="Picture 2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5" name="Picture 25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6" name="Picture 2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7" name="Picture 2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8" name="Picture 28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9" name="Picture 2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0" name="Picture 30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1" name="Picture 3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2" name="Picture 3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3" name="Picture 3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7620" y="0"/>
            <a:ext cx="1069086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4" name="Picture 3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5" name="Picture 35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6" name="Picture 3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7" name="Picture 3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8" name="Picture 38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9" name="Picture 3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0" name="Picture 40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1" name="Picture 4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2" name="Picture 4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0698480" cy="6012180"/>
          </a:xfrm>
          <a:prstGeom prst="rect">
            <a:avLst/>
          </a:prstGeo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theme/theme1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1</cp:revision>
  <dcterms:created xsi:type="dcterms:W3CDTF">2011-01-21T15:00:27Z</dcterms:created>
  <dcterms:modified xsi:type="dcterms:W3CDTF">2011-01-21T15:01:14Z</dcterms:modified>
</cp:coreProperties>
</file>